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09" r:id="rId5"/>
    <p:sldId id="306" r:id="rId6"/>
    <p:sldId id="311" r:id="rId7"/>
    <p:sldId id="312" r:id="rId8"/>
    <p:sldId id="313" r:id="rId9"/>
    <p:sldId id="30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524" autoAdjust="0"/>
  </p:normalViewPr>
  <p:slideViewPr>
    <p:cSldViewPr snapToGrid="0">
      <p:cViewPr>
        <p:scale>
          <a:sx n="81" d="100"/>
          <a:sy n="81" d="100"/>
        </p:scale>
        <p:origin x="64" y="26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Data Consolidation Plan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initiative by the data engineering team</a:t>
            </a:r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a Data Warehouse? Architecture &amp; Concepts | Dremio">
            <a:extLst>
              <a:ext uri="{FF2B5EF4-FFF2-40B4-BE49-F238E27FC236}">
                <a16:creationId xmlns:a16="http://schemas.microsoft.com/office/drawing/2014/main" id="{DF32ABC5-F3D5-6DD2-34BD-C411D2BB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931933"/>
            <a:ext cx="5184648" cy="299413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anchor="ctr">
            <a:normAutofit/>
          </a:bodyPr>
          <a:lstStyle/>
          <a:p>
            <a:r>
              <a:rPr lang="en-ZA" dirty="0"/>
              <a:t>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Reduce data silos to allow for improved visibility and better analytics, reporting and BI through the use of a data warehouse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20XX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ZA" dirty="0"/>
              <a:t>Contoso business plan</a:t>
            </a:r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ZA" smtClean="0"/>
              <a:pPr>
                <a:spcAft>
                  <a:spcPts val="600"/>
                </a:spcAft>
              </a:pPr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Data Warehousing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Large store of data from a wide range of sources within a company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/>
          <a:lstStyle/>
          <a:p>
            <a:r>
              <a:rPr lang="en-US" dirty="0"/>
              <a:t>Enables business intelligence (BI) activities, especially analytics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/>
          <a:lstStyle/>
          <a:p>
            <a:r>
              <a:rPr lang="en-US" dirty="0"/>
              <a:t>Low cost, high impact solution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5" name="Graphic 24" descr="Tools outline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8390" y="2705418"/>
            <a:ext cx="731520" cy="731520"/>
          </a:xfrm>
          <a:prstGeom prst="rect">
            <a:avLst/>
          </a:prstGeom>
        </p:spPr>
      </p:pic>
      <p:pic>
        <p:nvPicPr>
          <p:cNvPr id="27" name="Graphic 26" descr="Bar graph with upward trend outline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Graphic 28" descr="Money outline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1940" y="273963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05C36-FB94-7DE1-F115-8C3E94767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Use Case</a:t>
            </a:r>
            <a:endParaRPr lang="en-SG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CDD22-F426-D4C2-85B4-607A453C1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96CA5-B1B0-714A-C89F-3B02D635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14766-67A6-EAB6-E232-D1CE4410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A4124-D884-6CD7-E45E-A2D9000B0C26}"/>
              </a:ext>
            </a:extLst>
          </p:cNvPr>
          <p:cNvSpPr txBox="1"/>
          <p:nvPr/>
        </p:nvSpPr>
        <p:spPr>
          <a:xfrm>
            <a:off x="737145" y="2048569"/>
            <a:ext cx="107177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SG" dirty="0" err="1"/>
              <a:t>onsolidate</a:t>
            </a:r>
            <a:r>
              <a:rPr lang="en-SG" dirty="0"/>
              <a:t> user data over multiple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Currently, we store our user data of our applications in each of the application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If we unify this data and join their accounts, we would be able to have a better overall view of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This would allow better user experience in the application with more user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Consolidated data would also allow for better analytics which would allow the business to make more data driven decisions, thus benefitting the business in the long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Historical data can be stored without affecting performance of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E.g. Consolidated data would bring a better view of the types of users that we should be targeting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E.g. Easily be able to consolidate financials of all our applications into one dashboard in order for the management to have an overview of the performances of our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07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05C36-FB94-7DE1-F115-8C3E94767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Technical Considerations</a:t>
            </a:r>
            <a:endParaRPr lang="en-SG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CDD22-F426-D4C2-85B4-607A453C1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96CA5-B1B0-714A-C89F-3B02D635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14766-67A6-EAB6-E232-D1CE4410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A4124-D884-6CD7-E45E-A2D9000B0C26}"/>
              </a:ext>
            </a:extLst>
          </p:cNvPr>
          <p:cNvSpPr txBox="1"/>
          <p:nvPr/>
        </p:nvSpPr>
        <p:spPr>
          <a:xfrm>
            <a:off x="737145" y="2048569"/>
            <a:ext cx="10717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Currently, we are using AWS to host our relational databases for our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would easily be able to use AWS Pipeline in order to create a pipeline from the relational databases to a Amazon Redshift Data Warehouse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will be a learning curve for AWS Pipeline and Redshift, as with all new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50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{E7BAC959-BDE3-41FE-BBED-ABAD56763895}tf10081922_win32</Template>
  <TotalTime>53</TotalTime>
  <Words>300</Words>
  <Application>Microsoft Office PowerPoint</Application>
  <PresentationFormat>Widescreen</PresentationFormat>
  <Paragraphs>37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Quire Sans Pro Light</vt:lpstr>
      <vt:lpstr>Tisa Offc Serif Pro</vt:lpstr>
      <vt:lpstr>Office Theme</vt:lpstr>
      <vt:lpstr>Data Consolidation Plan</vt:lpstr>
      <vt:lpstr>Mission</vt:lpstr>
      <vt:lpstr>Data Warehousing</vt:lpstr>
      <vt:lpstr>Our Use Case</vt:lpstr>
      <vt:lpstr>Technical Considerations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Consolidation Plan</dc:title>
  <dc:creator>Darshan P Daryanani Dave</dc:creator>
  <cp:lastModifiedBy>Darshan P Daryanani Dave</cp:lastModifiedBy>
  <cp:revision>1</cp:revision>
  <dcterms:created xsi:type="dcterms:W3CDTF">2022-09-08T13:22:32Z</dcterms:created>
  <dcterms:modified xsi:type="dcterms:W3CDTF">2022-09-08T14:15:36Z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